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355" r:id="rId2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>
        <p:scale>
          <a:sx n="77" d="100"/>
          <a:sy n="77" d="100"/>
        </p:scale>
        <p:origin x="-156" y="-306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21.04.2021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21.04.2021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1188" y="192084"/>
            <a:ext cx="7499175" cy="11625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</a:t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  </a:t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402 комбинированного вида»</a:t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</a:t>
            </a:r>
            <a:r>
              <a:rPr lang="ru-RU" sz="16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Праздник, посвященный дню рождения </a:t>
            </a:r>
            <a:r>
              <a:rPr lang="ru-RU" sz="16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Г.Тукая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41417"/>
            <a:ext cx="8075240" cy="9052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755019" y="1258020"/>
            <a:ext cx="3816424" cy="2318486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обобщить знания детей о творчестве Г. Тукая; - воспитывать интерес, любовь к произведениям 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Г.Тукая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- формировать у детей доброту и отзывчивость, честность, правдивость,</a:t>
            </a:r>
          </a:p>
        </p:txBody>
      </p:sp>
      <p:sp>
        <p:nvSpPr>
          <p:cNvPr id="10" name="4-конечная звезда 9"/>
          <p:cNvSpPr/>
          <p:nvPr/>
        </p:nvSpPr>
        <p:spPr>
          <a:xfrm>
            <a:off x="729247" y="177899"/>
            <a:ext cx="1440160" cy="108012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827583" y="1894648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431121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6586201" y="1415239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7169460" y="2189682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6175204" y="3576505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431087" y="3154058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8514" y="-24505"/>
            <a:ext cx="2067638" cy="90205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456" y="837671"/>
            <a:ext cx="2364696" cy="1766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030" y="4568"/>
            <a:ext cx="2150938" cy="2465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02415"/>
            <a:ext cx="2129408" cy="2841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019" y="3334012"/>
            <a:ext cx="2753085" cy="180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9544" y="2565480"/>
            <a:ext cx="1786608" cy="2573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711" y="3014318"/>
            <a:ext cx="1764833" cy="2124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6485401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3078</TotalTime>
  <Words>11</Words>
  <Application>Microsoft Office PowerPoint</Application>
  <PresentationFormat>Экран (16:9)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2_Тема Office</vt:lpstr>
      <vt:lpstr>Муниципальное автономное дошкольное  образовательное учреждение   «Детский сад № 402 комбинированного вида» Советского района г.Казани Праздник, посвященный дню рождения Г.Тукая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402-1</cp:lastModifiedBy>
  <cp:revision>417</cp:revision>
  <cp:lastPrinted>2021-02-04T07:26:50Z</cp:lastPrinted>
  <dcterms:created xsi:type="dcterms:W3CDTF">2015-10-13T08:15:21Z</dcterms:created>
  <dcterms:modified xsi:type="dcterms:W3CDTF">2021-04-21T08:01:10Z</dcterms:modified>
</cp:coreProperties>
</file>